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3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eague Spartan" charset="1" panose="00000800000000000000"/>
      <p:regular r:id="rId10"/>
    </p:embeddedFont>
    <p:embeddedFont>
      <p:font typeface="Open Sans Light" charset="1" panose="020B0306030504020204"/>
      <p:regular r:id="rId11"/>
    </p:embeddedFont>
    <p:embeddedFont>
      <p:font typeface="Open Sans Light Bold" charset="1" panose="020B0806030504020204"/>
      <p:regular r:id="rId12"/>
    </p:embeddedFont>
    <p:embeddedFont>
      <p:font typeface="Open Sans Light Italics" charset="1" panose="020B0306030504020204"/>
      <p:regular r:id="rId13"/>
    </p:embeddedFont>
    <p:embeddedFont>
      <p:font typeface="Open Sans Light Bold Italics" charset="1" panose="020B0806030504020204"/>
      <p:regular r:id="rId14"/>
    </p:embeddedFont>
    <p:embeddedFont>
      <p:font typeface="Muli Regular" charset="1" panose="00000500000000000000"/>
      <p:regular r:id="rId15"/>
    </p:embeddedFont>
    <p:embeddedFont>
      <p:font typeface="Muli Regular Bold" charset="1" panose="00000700000000000000"/>
      <p:regular r:id="rId16"/>
    </p:embeddedFont>
    <p:embeddedFont>
      <p:font typeface="Muli Regular Italics" charset="1" panose="00000500000000000000"/>
      <p:regular r:id="rId17"/>
    </p:embeddedFont>
    <p:embeddedFont>
      <p:font typeface="Muli Regular Bold Italics" charset="1" panose="00000700000000000000"/>
      <p:regular r:id="rId18"/>
    </p:embeddedFont>
    <p:embeddedFont>
      <p:font typeface="Space Mono" charset="1" panose="02000509040000020004"/>
      <p:regular r:id="rId19"/>
    </p:embeddedFont>
    <p:embeddedFont>
      <p:font typeface="Space Mono Bold" charset="1" panose="02000809030000020004"/>
      <p:regular r:id="rId20"/>
    </p:embeddedFont>
    <p:embeddedFont>
      <p:font typeface="Space Mono Italics" charset="1" panose="02000509090000090004"/>
      <p:regular r:id="rId21"/>
    </p:embeddedFont>
    <p:embeddedFont>
      <p:font typeface="Space Mono Bold Italics" charset="1" panose="020008090400000900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7560000" cy="1890000"/>
            <a:chOff x="0" y="0"/>
            <a:chExt cx="2709333" cy="677333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2709333" cy="677333"/>
            </a:xfrm>
            <a:custGeom>
              <a:avLst/>
              <a:gdLst/>
              <a:ahLst/>
              <a:cxnLst/>
              <a:rect r="r" b="b" t="t" l="l"/>
              <a:pathLst>
                <a:path h="677333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677333"/>
                  </a:lnTo>
                  <a:lnTo>
                    <a:pt x="0" y="677333"/>
                  </a:lnTo>
                  <a:close/>
                </a:path>
              </a:pathLst>
            </a:custGeom>
            <a:solidFill>
              <a:srgbClr val="03989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10234337"/>
            <a:ext cx="7560000" cy="457663"/>
            <a:chOff x="0" y="0"/>
            <a:chExt cx="2709333" cy="164016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2709333" cy="164016"/>
            </a:xfrm>
            <a:custGeom>
              <a:avLst/>
              <a:gdLst/>
              <a:ahLst/>
              <a:cxnLst/>
              <a:rect r="r" b="b" t="t" l="l"/>
              <a:pathLst>
                <a:path h="164016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164016"/>
                  </a:lnTo>
                  <a:lnTo>
                    <a:pt x="0" y="164016"/>
                  </a:lnTo>
                  <a:close/>
                </a:path>
              </a:pathLst>
            </a:custGeom>
            <a:solidFill>
              <a:srgbClr val="03989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4042479"/>
            <a:ext cx="7560000" cy="3194326"/>
            <a:chOff x="0" y="0"/>
            <a:chExt cx="2709333" cy="1144774"/>
          </a:xfrm>
        </p:grpSpPr>
        <p:sp>
          <p:nvSpPr>
            <p:cNvPr name="Freeform 9" id="9"/>
            <p:cNvSpPr/>
            <p:nvPr/>
          </p:nvSpPr>
          <p:spPr>
            <a:xfrm>
              <a:off x="0" y="0"/>
              <a:ext cx="2709333" cy="1144774"/>
            </a:xfrm>
            <a:custGeom>
              <a:avLst/>
              <a:gdLst/>
              <a:ahLst/>
              <a:cxnLst/>
              <a:rect r="r" b="b" t="t" l="l"/>
              <a:pathLst>
                <a:path h="1144774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1144774"/>
                  </a:lnTo>
                  <a:lnTo>
                    <a:pt x="0" y="1144774"/>
                  </a:lnTo>
                  <a:close/>
                </a:path>
              </a:pathLst>
            </a:custGeom>
            <a:solidFill>
              <a:srgbClr val="03989E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747800" y="583359"/>
            <a:ext cx="2424274" cy="2424274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3989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4920437" y="756000"/>
            <a:ext cx="2079000" cy="2078992"/>
            <a:chOff x="0" y="0"/>
            <a:chExt cx="6350000" cy="6349975"/>
          </a:xfrm>
        </p:grpSpPr>
        <p:sp>
          <p:nvSpPr>
            <p:cNvPr name="Freeform 15" id="1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36113" r="-36113" t="0" b="0"/>
              </a:stretch>
            </a:blipFill>
          </p:spPr>
        </p:sp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72877" y="6345022"/>
            <a:ext cx="230357" cy="230357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3847522" y="5069911"/>
            <a:ext cx="1708398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Gestion du temps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847522" y="5498617"/>
            <a:ext cx="1708398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Communication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847522" y="5938237"/>
            <a:ext cx="1708398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Microsoft Office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847522" y="6360488"/>
            <a:ext cx="1708398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Adobe Photoshop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5523136" y="5055561"/>
            <a:ext cx="1503209" cy="201556"/>
            <a:chOff x="0" y="0"/>
            <a:chExt cx="2004279" cy="268741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1567797" y="-28575"/>
              <a:ext cx="436483" cy="2973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51"/>
                </a:lnSpc>
              </a:pPr>
              <a:r>
                <a:rPr lang="en-US" sz="1322">
                  <a:solidFill>
                    <a:srgbClr val="FFFFFF"/>
                  </a:solidFill>
                  <a:latin typeface="Open Sans Light"/>
                </a:rPr>
                <a:t>89%</a:t>
              </a:r>
            </a:p>
          </p:txBody>
        </p:sp>
        <p:grpSp>
          <p:nvGrpSpPr>
            <p:cNvPr name="Group 23" id="23"/>
            <p:cNvGrpSpPr>
              <a:grpSpLocks noChangeAspect="true"/>
            </p:cNvGrpSpPr>
            <p:nvPr/>
          </p:nvGrpSpPr>
          <p:grpSpPr>
            <a:xfrm rot="0">
              <a:off x="0" y="59714"/>
              <a:ext cx="1493140" cy="149314"/>
              <a:chOff x="0" y="0"/>
              <a:chExt cx="1270000" cy="127000"/>
            </a:xfrm>
          </p:grpSpPr>
          <p:sp>
            <p:nvSpPr>
              <p:cNvPr name="Freeform 24" id="24"/>
              <p:cNvSpPr/>
              <p:nvPr/>
            </p:nvSpPr>
            <p:spPr>
              <a:xfrm>
                <a:off x="-3136" y="-102"/>
                <a:ext cx="1276272" cy="127204"/>
              </a:xfrm>
              <a:custGeom>
                <a:avLst/>
                <a:gdLst/>
                <a:ahLst/>
                <a:cxnLst/>
                <a:rect r="r" b="b" t="t" l="l"/>
                <a:pathLst>
                  <a:path h="127204" w="1276272">
                    <a:moveTo>
                      <a:pt x="66636" y="102"/>
                    </a:moveTo>
                    <a:lnTo>
                      <a:pt x="1209636" y="102"/>
                    </a:lnTo>
                    <a:cubicBezTo>
                      <a:pt x="1232390" y="0"/>
                      <a:pt x="1253459" y="12081"/>
                      <a:pt x="1264866" y="31770"/>
                    </a:cubicBezTo>
                    <a:cubicBezTo>
                      <a:pt x="1276272" y="51459"/>
                      <a:pt x="1276272" y="75745"/>
                      <a:pt x="1264866" y="95434"/>
                    </a:cubicBezTo>
                    <a:cubicBezTo>
                      <a:pt x="1253459" y="115123"/>
                      <a:pt x="1232390" y="127204"/>
                      <a:pt x="12096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25" id="25"/>
              <p:cNvSpPr/>
              <p:nvPr/>
            </p:nvSpPr>
            <p:spPr>
              <a:xfrm>
                <a:off x="-3136" y="-102"/>
                <a:ext cx="1136572" cy="127204"/>
              </a:xfrm>
              <a:custGeom>
                <a:avLst/>
                <a:gdLst/>
                <a:ahLst/>
                <a:cxnLst/>
                <a:rect r="r" b="b" t="t" l="l"/>
                <a:pathLst>
                  <a:path h="127204" w="1136572">
                    <a:moveTo>
                      <a:pt x="66636" y="102"/>
                    </a:moveTo>
                    <a:lnTo>
                      <a:pt x="1069936" y="102"/>
                    </a:lnTo>
                    <a:cubicBezTo>
                      <a:pt x="1092690" y="0"/>
                      <a:pt x="1113759" y="12081"/>
                      <a:pt x="1125166" y="31770"/>
                    </a:cubicBezTo>
                    <a:cubicBezTo>
                      <a:pt x="1136572" y="51459"/>
                      <a:pt x="1136572" y="75745"/>
                      <a:pt x="1125166" y="95434"/>
                    </a:cubicBezTo>
                    <a:cubicBezTo>
                      <a:pt x="1113759" y="115123"/>
                      <a:pt x="1092690" y="127204"/>
                      <a:pt x="10699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495B7F"/>
              </a:solidFill>
            </p:spPr>
          </p:sp>
        </p:grpSp>
      </p:grpSp>
      <p:grpSp>
        <p:nvGrpSpPr>
          <p:cNvPr name="Group 26" id="26"/>
          <p:cNvGrpSpPr/>
          <p:nvPr/>
        </p:nvGrpSpPr>
        <p:grpSpPr>
          <a:xfrm rot="0">
            <a:off x="5523136" y="5495181"/>
            <a:ext cx="1503209" cy="201556"/>
            <a:chOff x="0" y="0"/>
            <a:chExt cx="2004279" cy="268741"/>
          </a:xfrm>
        </p:grpSpPr>
        <p:sp>
          <p:nvSpPr>
            <p:cNvPr name="TextBox 27" id="27"/>
            <p:cNvSpPr txBox="true"/>
            <p:nvPr/>
          </p:nvSpPr>
          <p:spPr>
            <a:xfrm rot="0">
              <a:off x="1567797" y="-28575"/>
              <a:ext cx="436483" cy="2973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51"/>
                </a:lnSpc>
              </a:pPr>
              <a:r>
                <a:rPr lang="en-US" sz="1322">
                  <a:solidFill>
                    <a:srgbClr val="FFFFFF"/>
                  </a:solidFill>
                  <a:latin typeface="Open Sans Light"/>
                </a:rPr>
                <a:t>90%</a:t>
              </a:r>
            </a:p>
          </p:txBody>
        </p:sp>
        <p:grpSp>
          <p:nvGrpSpPr>
            <p:cNvPr name="Group 28" id="28"/>
            <p:cNvGrpSpPr>
              <a:grpSpLocks noChangeAspect="true"/>
            </p:cNvGrpSpPr>
            <p:nvPr/>
          </p:nvGrpSpPr>
          <p:grpSpPr>
            <a:xfrm rot="0">
              <a:off x="0" y="59714"/>
              <a:ext cx="1493140" cy="149314"/>
              <a:chOff x="0" y="0"/>
              <a:chExt cx="1270000" cy="127000"/>
            </a:xfrm>
          </p:grpSpPr>
          <p:sp>
            <p:nvSpPr>
              <p:cNvPr name="Freeform 29" id="29"/>
              <p:cNvSpPr/>
              <p:nvPr/>
            </p:nvSpPr>
            <p:spPr>
              <a:xfrm>
                <a:off x="-3136" y="-102"/>
                <a:ext cx="1276272" cy="127204"/>
              </a:xfrm>
              <a:custGeom>
                <a:avLst/>
                <a:gdLst/>
                <a:ahLst/>
                <a:cxnLst/>
                <a:rect r="r" b="b" t="t" l="l"/>
                <a:pathLst>
                  <a:path h="127204" w="1276272">
                    <a:moveTo>
                      <a:pt x="66636" y="102"/>
                    </a:moveTo>
                    <a:lnTo>
                      <a:pt x="1209636" y="102"/>
                    </a:lnTo>
                    <a:cubicBezTo>
                      <a:pt x="1232390" y="0"/>
                      <a:pt x="1253459" y="12081"/>
                      <a:pt x="1264866" y="31770"/>
                    </a:cubicBezTo>
                    <a:cubicBezTo>
                      <a:pt x="1276272" y="51459"/>
                      <a:pt x="1276272" y="75745"/>
                      <a:pt x="1264866" y="95434"/>
                    </a:cubicBezTo>
                    <a:cubicBezTo>
                      <a:pt x="1253459" y="115123"/>
                      <a:pt x="1232390" y="127204"/>
                      <a:pt x="12096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30" id="30"/>
              <p:cNvSpPr/>
              <p:nvPr/>
            </p:nvSpPr>
            <p:spPr>
              <a:xfrm>
                <a:off x="-3136" y="-102"/>
                <a:ext cx="1149272" cy="127204"/>
              </a:xfrm>
              <a:custGeom>
                <a:avLst/>
                <a:gdLst/>
                <a:ahLst/>
                <a:cxnLst/>
                <a:rect r="r" b="b" t="t" l="l"/>
                <a:pathLst>
                  <a:path h="127204" w="1149272">
                    <a:moveTo>
                      <a:pt x="66636" y="102"/>
                    </a:moveTo>
                    <a:lnTo>
                      <a:pt x="1082636" y="102"/>
                    </a:lnTo>
                    <a:cubicBezTo>
                      <a:pt x="1105390" y="0"/>
                      <a:pt x="1126459" y="12081"/>
                      <a:pt x="1137866" y="31770"/>
                    </a:cubicBezTo>
                    <a:cubicBezTo>
                      <a:pt x="1149272" y="51459"/>
                      <a:pt x="1149272" y="75745"/>
                      <a:pt x="1137866" y="95434"/>
                    </a:cubicBezTo>
                    <a:cubicBezTo>
                      <a:pt x="1126459" y="115123"/>
                      <a:pt x="1105390" y="127204"/>
                      <a:pt x="10826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495B7F"/>
              </a:solidFill>
            </p:spPr>
          </p:sp>
        </p:grpSp>
      </p:grpSp>
      <p:grpSp>
        <p:nvGrpSpPr>
          <p:cNvPr name="Group 31" id="31"/>
          <p:cNvGrpSpPr/>
          <p:nvPr/>
        </p:nvGrpSpPr>
        <p:grpSpPr>
          <a:xfrm rot="0">
            <a:off x="5523136" y="6368295"/>
            <a:ext cx="1503209" cy="201556"/>
            <a:chOff x="0" y="0"/>
            <a:chExt cx="2004279" cy="268741"/>
          </a:xfrm>
        </p:grpSpPr>
        <p:sp>
          <p:nvSpPr>
            <p:cNvPr name="TextBox 32" id="32"/>
            <p:cNvSpPr txBox="true"/>
            <p:nvPr/>
          </p:nvSpPr>
          <p:spPr>
            <a:xfrm rot="0">
              <a:off x="1567797" y="-28575"/>
              <a:ext cx="436483" cy="2973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51"/>
                </a:lnSpc>
              </a:pPr>
              <a:r>
                <a:rPr lang="en-US" sz="1322">
                  <a:solidFill>
                    <a:srgbClr val="FFFFFF"/>
                  </a:solidFill>
                  <a:latin typeface="Open Sans Light"/>
                </a:rPr>
                <a:t>77%</a:t>
              </a:r>
            </a:p>
          </p:txBody>
        </p:sp>
        <p:grpSp>
          <p:nvGrpSpPr>
            <p:cNvPr name="Group 33" id="33"/>
            <p:cNvGrpSpPr>
              <a:grpSpLocks noChangeAspect="true"/>
            </p:cNvGrpSpPr>
            <p:nvPr/>
          </p:nvGrpSpPr>
          <p:grpSpPr>
            <a:xfrm rot="0">
              <a:off x="0" y="59714"/>
              <a:ext cx="1493140" cy="149314"/>
              <a:chOff x="0" y="0"/>
              <a:chExt cx="1270000" cy="127000"/>
            </a:xfrm>
          </p:grpSpPr>
          <p:sp>
            <p:nvSpPr>
              <p:cNvPr name="Freeform 34" id="34"/>
              <p:cNvSpPr/>
              <p:nvPr/>
            </p:nvSpPr>
            <p:spPr>
              <a:xfrm>
                <a:off x="-3136" y="-102"/>
                <a:ext cx="1276272" cy="127204"/>
              </a:xfrm>
              <a:custGeom>
                <a:avLst/>
                <a:gdLst/>
                <a:ahLst/>
                <a:cxnLst/>
                <a:rect r="r" b="b" t="t" l="l"/>
                <a:pathLst>
                  <a:path h="127204" w="1276272">
                    <a:moveTo>
                      <a:pt x="66636" y="102"/>
                    </a:moveTo>
                    <a:lnTo>
                      <a:pt x="1209636" y="102"/>
                    </a:lnTo>
                    <a:cubicBezTo>
                      <a:pt x="1232390" y="0"/>
                      <a:pt x="1253459" y="12081"/>
                      <a:pt x="1264866" y="31770"/>
                    </a:cubicBezTo>
                    <a:cubicBezTo>
                      <a:pt x="1276272" y="51459"/>
                      <a:pt x="1276272" y="75745"/>
                      <a:pt x="1264866" y="95434"/>
                    </a:cubicBezTo>
                    <a:cubicBezTo>
                      <a:pt x="1253459" y="115123"/>
                      <a:pt x="1232390" y="127204"/>
                      <a:pt x="12096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35" id="35"/>
              <p:cNvSpPr/>
              <p:nvPr/>
            </p:nvSpPr>
            <p:spPr>
              <a:xfrm>
                <a:off x="-3136" y="-102"/>
                <a:ext cx="984172" cy="127204"/>
              </a:xfrm>
              <a:custGeom>
                <a:avLst/>
                <a:gdLst/>
                <a:ahLst/>
                <a:cxnLst/>
                <a:rect r="r" b="b" t="t" l="l"/>
                <a:pathLst>
                  <a:path h="127204" w="984172">
                    <a:moveTo>
                      <a:pt x="66636" y="102"/>
                    </a:moveTo>
                    <a:lnTo>
                      <a:pt x="917536" y="102"/>
                    </a:lnTo>
                    <a:cubicBezTo>
                      <a:pt x="940290" y="0"/>
                      <a:pt x="961359" y="12081"/>
                      <a:pt x="972766" y="31770"/>
                    </a:cubicBezTo>
                    <a:cubicBezTo>
                      <a:pt x="984172" y="51459"/>
                      <a:pt x="984172" y="75745"/>
                      <a:pt x="972766" y="95434"/>
                    </a:cubicBezTo>
                    <a:cubicBezTo>
                      <a:pt x="961359" y="115123"/>
                      <a:pt x="940290" y="127204"/>
                      <a:pt x="9175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495B7F"/>
              </a:solidFill>
            </p:spPr>
          </p:sp>
        </p:grpSp>
      </p:grpSp>
      <p:grpSp>
        <p:nvGrpSpPr>
          <p:cNvPr name="Group 36" id="36"/>
          <p:cNvGrpSpPr/>
          <p:nvPr/>
        </p:nvGrpSpPr>
        <p:grpSpPr>
          <a:xfrm rot="0">
            <a:off x="5523136" y="5934801"/>
            <a:ext cx="1503209" cy="201556"/>
            <a:chOff x="0" y="0"/>
            <a:chExt cx="2004279" cy="268741"/>
          </a:xfrm>
        </p:grpSpPr>
        <p:sp>
          <p:nvSpPr>
            <p:cNvPr name="TextBox 37" id="37"/>
            <p:cNvSpPr txBox="true"/>
            <p:nvPr/>
          </p:nvSpPr>
          <p:spPr>
            <a:xfrm rot="0">
              <a:off x="1567797" y="-28575"/>
              <a:ext cx="436483" cy="2973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51"/>
                </a:lnSpc>
              </a:pPr>
              <a:r>
                <a:rPr lang="en-US" sz="1322">
                  <a:solidFill>
                    <a:srgbClr val="FFFFFF"/>
                  </a:solidFill>
                  <a:latin typeface="Open Sans Light"/>
                </a:rPr>
                <a:t>92%</a:t>
              </a:r>
            </a:p>
          </p:txBody>
        </p:sp>
        <p:grpSp>
          <p:nvGrpSpPr>
            <p:cNvPr name="Group 38" id="38"/>
            <p:cNvGrpSpPr>
              <a:grpSpLocks noChangeAspect="true"/>
            </p:cNvGrpSpPr>
            <p:nvPr/>
          </p:nvGrpSpPr>
          <p:grpSpPr>
            <a:xfrm rot="0">
              <a:off x="0" y="59714"/>
              <a:ext cx="1493140" cy="149314"/>
              <a:chOff x="0" y="0"/>
              <a:chExt cx="1270000" cy="127000"/>
            </a:xfrm>
          </p:grpSpPr>
          <p:sp>
            <p:nvSpPr>
              <p:cNvPr name="Freeform 39" id="39"/>
              <p:cNvSpPr/>
              <p:nvPr/>
            </p:nvSpPr>
            <p:spPr>
              <a:xfrm>
                <a:off x="-3136" y="-102"/>
                <a:ext cx="1276272" cy="127204"/>
              </a:xfrm>
              <a:custGeom>
                <a:avLst/>
                <a:gdLst/>
                <a:ahLst/>
                <a:cxnLst/>
                <a:rect r="r" b="b" t="t" l="l"/>
                <a:pathLst>
                  <a:path h="127204" w="1276272">
                    <a:moveTo>
                      <a:pt x="66636" y="102"/>
                    </a:moveTo>
                    <a:lnTo>
                      <a:pt x="1209636" y="102"/>
                    </a:lnTo>
                    <a:cubicBezTo>
                      <a:pt x="1232390" y="0"/>
                      <a:pt x="1253459" y="12081"/>
                      <a:pt x="1264866" y="31770"/>
                    </a:cubicBezTo>
                    <a:cubicBezTo>
                      <a:pt x="1276272" y="51459"/>
                      <a:pt x="1276272" y="75745"/>
                      <a:pt x="1264866" y="95434"/>
                    </a:cubicBezTo>
                    <a:cubicBezTo>
                      <a:pt x="1253459" y="115123"/>
                      <a:pt x="1232390" y="127204"/>
                      <a:pt x="12096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40" id="40"/>
              <p:cNvSpPr/>
              <p:nvPr/>
            </p:nvSpPr>
            <p:spPr>
              <a:xfrm>
                <a:off x="-3136" y="-102"/>
                <a:ext cx="1174672" cy="127204"/>
              </a:xfrm>
              <a:custGeom>
                <a:avLst/>
                <a:gdLst/>
                <a:ahLst/>
                <a:cxnLst/>
                <a:rect r="r" b="b" t="t" l="l"/>
                <a:pathLst>
                  <a:path h="127204" w="1174672">
                    <a:moveTo>
                      <a:pt x="66636" y="102"/>
                    </a:moveTo>
                    <a:lnTo>
                      <a:pt x="1108036" y="102"/>
                    </a:lnTo>
                    <a:cubicBezTo>
                      <a:pt x="1130790" y="0"/>
                      <a:pt x="1151859" y="12081"/>
                      <a:pt x="1163266" y="31770"/>
                    </a:cubicBezTo>
                    <a:cubicBezTo>
                      <a:pt x="1174672" y="51459"/>
                      <a:pt x="1174672" y="75745"/>
                      <a:pt x="1163266" y="95434"/>
                    </a:cubicBezTo>
                    <a:cubicBezTo>
                      <a:pt x="1151859" y="115123"/>
                      <a:pt x="1130790" y="127204"/>
                      <a:pt x="11080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495B7F"/>
              </a:solidFill>
            </p:spPr>
          </p:sp>
        </p:grpSp>
      </p:grpSp>
      <p:sp>
        <p:nvSpPr>
          <p:cNvPr name="AutoShape 41" id="41"/>
          <p:cNvSpPr/>
          <p:nvPr/>
        </p:nvSpPr>
        <p:spPr>
          <a:xfrm rot="5400000">
            <a:off x="3960475" y="8517127"/>
            <a:ext cx="576088" cy="0"/>
          </a:xfrm>
          <a:prstGeom prst="line">
            <a:avLst/>
          </a:prstGeom>
          <a:ln cap="flat" w="19050">
            <a:solidFill>
              <a:srgbClr val="03989E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42" id="42"/>
          <p:cNvSpPr/>
          <p:nvPr/>
        </p:nvSpPr>
        <p:spPr>
          <a:xfrm rot="5400000">
            <a:off x="3960475" y="9424432"/>
            <a:ext cx="576088" cy="0"/>
          </a:xfrm>
          <a:prstGeom prst="line">
            <a:avLst/>
          </a:prstGeom>
          <a:ln cap="flat" w="19050">
            <a:solidFill>
              <a:srgbClr val="03989E"/>
            </a:solidFill>
            <a:prstDash val="solid"/>
            <a:headEnd type="diamond" len="lg" w="lg"/>
            <a:tailEnd type="diamond" len="lg" w="lg"/>
          </a:ln>
        </p:spPr>
      </p:sp>
      <p:pic>
        <p:nvPicPr>
          <p:cNvPr name="Picture 43" id="43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72877" y="5106796"/>
            <a:ext cx="228341" cy="171498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72877" y="5470305"/>
            <a:ext cx="223619" cy="220773"/>
          </a:xfrm>
          <a:prstGeom prst="rect">
            <a:avLst/>
          </a:prstGeom>
        </p:spPr>
      </p:pic>
      <p:pic>
        <p:nvPicPr>
          <p:cNvPr name="Picture 45" id="45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05515" y="5881578"/>
            <a:ext cx="190981" cy="270720"/>
          </a:xfrm>
          <a:prstGeom prst="rect">
            <a:avLst/>
          </a:prstGeom>
        </p:spPr>
      </p:pic>
      <p:pic>
        <p:nvPicPr>
          <p:cNvPr name="Picture 46" id="46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590702" y="4583161"/>
            <a:ext cx="241960" cy="241960"/>
          </a:xfrm>
          <a:prstGeom prst="rect">
            <a:avLst/>
          </a:prstGeom>
        </p:spPr>
      </p:pic>
      <p:sp>
        <p:nvSpPr>
          <p:cNvPr name="AutoShape 47" id="47"/>
          <p:cNvSpPr/>
          <p:nvPr/>
        </p:nvSpPr>
        <p:spPr>
          <a:xfrm rot="5400000">
            <a:off x="431414" y="9379326"/>
            <a:ext cx="576088" cy="0"/>
          </a:xfrm>
          <a:prstGeom prst="line">
            <a:avLst/>
          </a:prstGeom>
          <a:ln cap="flat" w="19050">
            <a:solidFill>
              <a:srgbClr val="03989E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48" id="48"/>
          <p:cNvSpPr/>
          <p:nvPr/>
        </p:nvSpPr>
        <p:spPr>
          <a:xfrm rot="5400000">
            <a:off x="431414" y="8423980"/>
            <a:ext cx="576088" cy="0"/>
          </a:xfrm>
          <a:prstGeom prst="line">
            <a:avLst/>
          </a:prstGeom>
          <a:ln cap="flat" w="19050">
            <a:solidFill>
              <a:srgbClr val="03989E"/>
            </a:solidFill>
            <a:prstDash val="solid"/>
            <a:headEnd type="diamond" len="lg" w="lg"/>
            <a:tailEnd type="diamond" len="lg" w="lg"/>
          </a:ln>
        </p:spPr>
      </p:sp>
      <p:pic>
        <p:nvPicPr>
          <p:cNvPr name="Picture 49" id="49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09933" y="7689996"/>
            <a:ext cx="193811" cy="158572"/>
          </a:xfrm>
          <a:prstGeom prst="rect">
            <a:avLst/>
          </a:prstGeom>
        </p:spPr>
      </p:pic>
      <p:pic>
        <p:nvPicPr>
          <p:cNvPr name="Picture 50" id="50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899573" y="7658356"/>
            <a:ext cx="249034" cy="249034"/>
          </a:xfrm>
          <a:prstGeom prst="rect">
            <a:avLst/>
          </a:prstGeom>
        </p:spPr>
      </p:pic>
      <p:sp>
        <p:nvSpPr>
          <p:cNvPr name="TextBox 51" id="51"/>
          <p:cNvSpPr txBox="true"/>
          <p:nvPr/>
        </p:nvSpPr>
        <p:spPr>
          <a:xfrm rot="0">
            <a:off x="2158456" y="2102640"/>
            <a:ext cx="1217722" cy="280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3989E"/>
                </a:solidFill>
                <a:latin typeface="League Spartan"/>
              </a:rPr>
              <a:t>Profile</a:t>
            </a:r>
          </a:p>
        </p:txBody>
      </p:sp>
      <p:pic>
        <p:nvPicPr>
          <p:cNvPr name="Picture 52" id="52"/>
          <p:cNvPicPr>
            <a:picLocks noChangeAspect="true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088648" y="2126102"/>
            <a:ext cx="197676" cy="197676"/>
          </a:xfrm>
          <a:prstGeom prst="rect">
            <a:avLst/>
          </a:prstGeom>
        </p:spPr>
      </p:pic>
      <p:pic>
        <p:nvPicPr>
          <p:cNvPr name="Picture 53" id="53"/>
          <p:cNvPicPr>
            <a:picLocks noChangeAspect="true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4158" y="4507588"/>
            <a:ext cx="224004" cy="317532"/>
          </a:xfrm>
          <a:prstGeom prst="rect">
            <a:avLst/>
          </a:prstGeom>
        </p:spPr>
      </p:pic>
      <p:sp>
        <p:nvSpPr>
          <p:cNvPr name="TextBox 54" id="54"/>
          <p:cNvSpPr txBox="true"/>
          <p:nvPr/>
        </p:nvSpPr>
        <p:spPr>
          <a:xfrm rot="0">
            <a:off x="1268162" y="684023"/>
            <a:ext cx="3145861" cy="405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160">
                <a:solidFill>
                  <a:srgbClr val="FFFFFF"/>
                </a:solidFill>
                <a:latin typeface="League Spartan"/>
              </a:rPr>
              <a:t>NOM  </a:t>
            </a:r>
            <a:r>
              <a:rPr lang="en-US" sz="2400" spc="160">
                <a:solidFill>
                  <a:srgbClr val="FFFFFF"/>
                </a:solidFill>
                <a:latin typeface="League Spartan"/>
              </a:rPr>
              <a:t>Prènom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477796" y="1255707"/>
            <a:ext cx="2726594" cy="323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FFFFFF"/>
                </a:solidFill>
                <a:latin typeface="Space Mono"/>
              </a:rPr>
              <a:t>Titre du poste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756000" y="2495228"/>
            <a:ext cx="3908557" cy="1246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0"/>
              </a:lnSpc>
            </a:pPr>
            <a:r>
              <a:rPr lang="en-US" sz="1178">
                <a:solidFill>
                  <a:srgbClr val="423E3A"/>
                </a:solidFill>
                <a:latin typeface="Space Mono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970937" y="5083960"/>
            <a:ext cx="2729942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email@emailpro.com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970937" y="6351616"/>
            <a:ext cx="2375039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@LinkedinProfil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970937" y="5487911"/>
            <a:ext cx="2375039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+123-456-7890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970937" y="5909953"/>
            <a:ext cx="2729942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123 Votre adresse,Ville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30843" y="4554586"/>
            <a:ext cx="1623783" cy="280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League Spartan"/>
              </a:rPr>
              <a:t>Contact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4814413" y="4561251"/>
            <a:ext cx="1891082" cy="280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League Spartan"/>
              </a:rPr>
              <a:t>Compétences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204390" y="7666771"/>
            <a:ext cx="3304175" cy="240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60"/>
              </a:lnSpc>
              <a:spcBef>
                <a:spcPct val="0"/>
              </a:spcBef>
            </a:pPr>
            <a:r>
              <a:rPr lang="en-US" sz="1400" u="none">
                <a:solidFill>
                  <a:srgbClr val="03989E"/>
                </a:solidFill>
                <a:latin typeface="League Spartan"/>
              </a:rPr>
              <a:t>EXPERIENCES PROFESSIONNELLES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4560651" y="8222520"/>
            <a:ext cx="2073737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23E3A"/>
                </a:solidFill>
                <a:latin typeface="Space Mono"/>
              </a:rPr>
              <a:t>2015 - 2019 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4560651" y="9088422"/>
            <a:ext cx="2238326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23E3A"/>
                </a:solidFill>
                <a:latin typeface="Space Mono"/>
              </a:rPr>
              <a:t>2019 - 2022 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4560651" y="8443972"/>
            <a:ext cx="2238326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23E3A"/>
                </a:solidFill>
                <a:latin typeface="Space Mono"/>
              </a:rPr>
              <a:t>Titre du poste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4560651" y="9325372"/>
            <a:ext cx="2611423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23E3A"/>
                </a:solidFill>
                <a:latin typeface="Space Mono"/>
              </a:rPr>
              <a:t>Titre du poste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4571809" y="8681478"/>
            <a:ext cx="3136912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23E3A"/>
                </a:solidFill>
                <a:latin typeface="Space Mono Bold"/>
              </a:rPr>
              <a:t>Nom d'entreprise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4571809" y="9547380"/>
            <a:ext cx="2505661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23E3A"/>
                </a:solidFill>
                <a:latin typeface="Space Mono Bold"/>
              </a:rPr>
              <a:t>Nom d'entreprise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960417" y="7636855"/>
            <a:ext cx="1325907" cy="280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3989E"/>
                </a:solidFill>
                <a:latin typeface="League Spartan"/>
              </a:rPr>
              <a:t>Formation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971935" y="8124885"/>
            <a:ext cx="2461575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23E3A"/>
                </a:solidFill>
                <a:latin typeface="Space Mono Bold"/>
              </a:rPr>
              <a:t>Nom de la formation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971935" y="8491565"/>
            <a:ext cx="2989992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23E3A"/>
                </a:solidFill>
                <a:latin typeface="Space Mono"/>
              </a:rPr>
              <a:t>Université, Ville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971935" y="9080314"/>
            <a:ext cx="2461575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23E3A"/>
                </a:solidFill>
                <a:latin typeface="Space Mono Bold"/>
              </a:rPr>
              <a:t>Nom de la formation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971935" y="9498235"/>
            <a:ext cx="2827184" cy="198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23E3A"/>
                </a:solidFill>
                <a:latin typeface="Space Mono"/>
              </a:rPr>
              <a:t>Université, Ville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cvs moderne noir blanc et blue vert diférent </dc:title>
  <dc:creator>Soukaina warach; WARACH</dc:creator>
  <cp:keywords>cvprogratuit</cp:keywords>
  <cp:revision>1</cp:revision>
  <dcterms:created xsi:type="dcterms:W3CDTF">2006-08-16T00:00:00Z</dcterms:created>
  <dcterms:modified xsi:type="dcterms:W3CDTF">2011-08-01T06:04:30Z</dcterms:modified>
  <dc:identifier>DAFILLnWxgs</dc:identifier>
</cp:coreProperties>
</file>